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36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51579-1946-4B0F-B493-7BB1CE75FB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CA88-9CE7-4DDA-AB77-7A432ABAD2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DE8F3-4E0E-4E77-ABFF-134207E0A5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96A7F-F671-43D0-A6B8-A3552F9BBD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7B31D-9D4F-4955-933D-74A2B71BAF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C01EB-F5BA-4818-8C52-BEFF5D204D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2C1F-8193-4BF2-8B60-E8B633578B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91852-2D1A-4D68-8737-D700005F0F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DF2B7-8E77-45C8-BAD0-03561FF4F6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4077B-C1E7-45E8-882C-85BA865A85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F6AE3-0F4B-4A91-9142-7E64D00DB3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311C9B9-36C2-490D-AFA8-15A0B94131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ChangeArrowheads="1"/>
          </p:cNvSpPr>
          <p:nvPr/>
        </p:nvSpPr>
        <p:spPr bwMode="auto">
          <a:xfrm>
            <a:off x="3563938" y="1125538"/>
            <a:ext cx="5040312" cy="5327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684213" y="1125538"/>
            <a:ext cx="2519362" cy="331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671638" y="1633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zh-CN"/>
          </a:p>
        </p:txBody>
      </p:sp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684213" y="981075"/>
            <a:ext cx="7848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915569" y="85725"/>
            <a:ext cx="13128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dirty="0">
                <a:ea typeface="黑体" pitchFamily="2" charset="-122"/>
              </a:rPr>
              <a:t>姓名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950913" y="1851025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/>
              <a:t>照片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39750" y="4797425"/>
            <a:ext cx="2736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籍贯：</a:t>
            </a:r>
          </a:p>
          <a:p>
            <a:pPr>
              <a:spcBef>
                <a:spcPct val="50000"/>
              </a:spcBef>
            </a:pPr>
            <a:r>
              <a:rPr lang="zh-CN" altLang="en-US"/>
              <a:t>业余爱好：</a:t>
            </a:r>
          </a:p>
          <a:p>
            <a:pPr>
              <a:spcBef>
                <a:spcPct val="50000"/>
              </a:spcBef>
            </a:pPr>
            <a:endParaRPr lang="en-US" altLang="zh-CN"/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3635375" y="1341438"/>
            <a:ext cx="4897438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 dirty="0"/>
              <a:t>所在学校：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联系方式：</a:t>
            </a:r>
            <a:endParaRPr lang="en-US" altLang="zh-CN" sz="3200" b="1" dirty="0"/>
          </a:p>
          <a:p>
            <a:r>
              <a:rPr lang="en-US" altLang="zh-CN" sz="3200" dirty="0"/>
              <a:t>   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TEL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     QQ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     Email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zh-CN" sz="2400" dirty="0"/>
          </a:p>
          <a:p>
            <a:r>
              <a:rPr lang="zh-CN" altLang="en-US" sz="3200" b="1" dirty="0"/>
              <a:t>你想说的</a:t>
            </a:r>
            <a:r>
              <a:rPr lang="en-US" altLang="zh-CN" sz="3200" b="1" dirty="0"/>
              <a:t>……</a:t>
            </a:r>
          </a:p>
          <a:p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27</Words>
  <Application>Microsoft Office PowerPoint</Application>
  <PresentationFormat>全屏显示(4:3)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默认设计模板</vt:lpstr>
      <vt:lpstr>幻灯片 1</vt:lpstr>
    </vt:vector>
  </TitlesOfParts>
  <Company>IPC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unknown</dc:creator>
  <cp:lastModifiedBy>dl</cp:lastModifiedBy>
  <cp:revision>14</cp:revision>
  <dcterms:created xsi:type="dcterms:W3CDTF">2011-05-17T12:55:07Z</dcterms:created>
  <dcterms:modified xsi:type="dcterms:W3CDTF">2016-07-05T15:06:54Z</dcterms:modified>
</cp:coreProperties>
</file>